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322" r:id="rId5"/>
    <p:sldId id="321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5388" autoAdjust="0"/>
  </p:normalViewPr>
  <p:slideViewPr>
    <p:cSldViewPr snapToGrid="0">
      <p:cViewPr varScale="1">
        <p:scale>
          <a:sx n="153" d="100"/>
          <a:sy n="153" d="100"/>
        </p:scale>
        <p:origin x="834" y="132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79" y="690512"/>
            <a:ext cx="10503074" cy="3480656"/>
          </a:xfrm>
        </p:spPr>
        <p:txBody>
          <a:bodyPr/>
          <a:lstStyle/>
          <a:p>
            <a:r>
              <a:rPr lang="en-US" dirty="0"/>
              <a:t>Installing a Domain controller for an Active directory lab exercise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44C9C-6CA2-ACE1-B36F-73234D8DB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7761-F620-F5FF-4AF2-B57128394C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986A0-2175-8CFE-F904-73FA554A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96" y="84908"/>
            <a:ext cx="945011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4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6706-8CBB-5895-A92B-A15F01563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A73D3-4063-BA70-FA90-1D90016BF1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7483E-671E-8EAF-5F0B-F00CC6C7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26" y="70668"/>
            <a:ext cx="9619373" cy="56286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59F1CA-75E5-1494-BC6D-46B954D74D1A}"/>
              </a:ext>
            </a:extLst>
          </p:cNvPr>
          <p:cNvSpPr txBox="1"/>
          <p:nvPr/>
        </p:nvSpPr>
        <p:spPr>
          <a:xfrm>
            <a:off x="966926" y="5758935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 are ready to start the VM for the server</a:t>
            </a:r>
          </a:p>
        </p:txBody>
      </p:sp>
    </p:spTree>
    <p:extLst>
      <p:ext uri="{BB962C8B-B14F-4D97-AF65-F5344CB8AC3E}">
        <p14:creationId xmlns:p14="http://schemas.microsoft.com/office/powerpoint/2010/main" val="391978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9FA45-6475-B349-89FA-3AC655253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4D1E5-C153-9198-2293-E17D9AD012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F481F-0E61-5C31-C0C8-C32F3B7B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14" y="112734"/>
            <a:ext cx="10287989" cy="5633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B434F9-C001-C5BF-E6E1-0F0F760DA32C}"/>
              </a:ext>
            </a:extLst>
          </p:cNvPr>
          <p:cNvSpPr txBox="1"/>
          <p:nvPr/>
        </p:nvSpPr>
        <p:spPr>
          <a:xfrm>
            <a:off x="958240" y="5758935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Here you will have to point to the ISO you’ve downloaded for the Win Server</a:t>
            </a:r>
          </a:p>
        </p:txBody>
      </p:sp>
    </p:spTree>
    <p:extLst>
      <p:ext uri="{BB962C8B-B14F-4D97-AF65-F5344CB8AC3E}">
        <p14:creationId xmlns:p14="http://schemas.microsoft.com/office/powerpoint/2010/main" val="2633230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95D51-4CFB-EC13-6E99-AA843C00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6D78C-BEE1-E427-BB83-F29817F81E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411B5-EF1F-BFF2-6B0F-50257033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56" y="121370"/>
            <a:ext cx="7758089" cy="58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949D6-983A-8D9C-C6E6-4ECA3763F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9B561-12C4-8D9E-A60F-EAEDC3CC357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96107-B4C8-879A-4F4B-350C1C1B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48" y="56367"/>
            <a:ext cx="7812985" cy="5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846C-43DB-61DC-D850-DFCA6F5DA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E362D-6EFF-FB0E-6D12-47B8762230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7025D-EEBC-E3E3-6BC8-84396FC4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6" y="43841"/>
            <a:ext cx="7531556" cy="567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9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D451D-7EB4-BCB6-C5FE-D237FADC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2B8EE-4689-C0B6-7A7C-6C5A28D7C0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18C2D-C910-8D56-1C7F-29124C56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35" y="75157"/>
            <a:ext cx="7665602" cy="5754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4B5BA5-B7C0-540F-0B3A-7C23046FD939}"/>
              </a:ext>
            </a:extLst>
          </p:cNvPr>
          <p:cNvSpPr txBox="1"/>
          <p:nvPr/>
        </p:nvSpPr>
        <p:spPr>
          <a:xfrm>
            <a:off x="8811973" y="2967335"/>
            <a:ext cx="328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Windows will restart few times. It will boot in eventually. Give it some time.</a:t>
            </a:r>
          </a:p>
        </p:txBody>
      </p:sp>
    </p:spTree>
    <p:extLst>
      <p:ext uri="{BB962C8B-B14F-4D97-AF65-F5344CB8AC3E}">
        <p14:creationId xmlns:p14="http://schemas.microsoft.com/office/powerpoint/2010/main" val="1460208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A29A-CF20-9423-98CB-634DF07D1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751BC-E77C-3451-0BBC-98A057D98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97AB-4E19-4728-44DE-BEA56758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5" y="62631"/>
            <a:ext cx="7368310" cy="5535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F7F2A-223A-34A6-B998-2437F5961D46}"/>
              </a:ext>
            </a:extLst>
          </p:cNvPr>
          <p:cNvSpPr txBox="1"/>
          <p:nvPr/>
        </p:nvSpPr>
        <p:spPr>
          <a:xfrm>
            <a:off x="978503" y="5693079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Choose a password and </a:t>
            </a:r>
            <a:r>
              <a:rPr lang="en-GB" b="1" dirty="0"/>
              <a:t>remember it !</a:t>
            </a:r>
          </a:p>
        </p:txBody>
      </p:sp>
    </p:spTree>
    <p:extLst>
      <p:ext uri="{BB962C8B-B14F-4D97-AF65-F5344CB8AC3E}">
        <p14:creationId xmlns:p14="http://schemas.microsoft.com/office/powerpoint/2010/main" val="318928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9D6B-BEBC-418F-7BC9-A897A3933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24BF7-F238-C3C8-FA92-C0A66C1D5C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FF3E9-591A-D49C-FA37-858ACD04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79" y="75156"/>
            <a:ext cx="7130317" cy="5867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DB2FF8-86F0-41E1-B400-6C56A0C0AFAB}"/>
              </a:ext>
            </a:extLst>
          </p:cNvPr>
          <p:cNvSpPr txBox="1"/>
          <p:nvPr/>
        </p:nvSpPr>
        <p:spPr>
          <a:xfrm>
            <a:off x="8253434" y="2828835"/>
            <a:ext cx="3494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will have to press a key combination in order to be able to put your credentials in</a:t>
            </a:r>
          </a:p>
        </p:txBody>
      </p:sp>
    </p:spTree>
    <p:extLst>
      <p:ext uri="{BB962C8B-B14F-4D97-AF65-F5344CB8AC3E}">
        <p14:creationId xmlns:p14="http://schemas.microsoft.com/office/powerpoint/2010/main" val="4070495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6D554-FF63-D49A-825B-3BDAC688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226EC-EDE6-B899-5B71-E5DA8C240F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6621-2263-13A5-0408-1DAD3410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2" y="93946"/>
            <a:ext cx="7481045" cy="5776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B62BD-D8B4-4454-C81B-996C27BCC6DD}"/>
              </a:ext>
            </a:extLst>
          </p:cNvPr>
          <p:cNvSpPr txBox="1"/>
          <p:nvPr/>
        </p:nvSpPr>
        <p:spPr>
          <a:xfrm>
            <a:off x="8650527" y="2967335"/>
            <a:ext cx="3192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Installing the Guest Additions will help you with user experience in the VM</a:t>
            </a:r>
          </a:p>
        </p:txBody>
      </p:sp>
    </p:spTree>
    <p:extLst>
      <p:ext uri="{BB962C8B-B14F-4D97-AF65-F5344CB8AC3E}">
        <p14:creationId xmlns:p14="http://schemas.microsoft.com/office/powerpoint/2010/main" val="173040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3" y="737115"/>
            <a:ext cx="4640418" cy="540709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icluded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04E6-CD61-B962-4287-DEC1993C32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8461" y="737115"/>
            <a:ext cx="4449712" cy="5407091"/>
          </a:xfrm>
        </p:spPr>
        <p:txBody>
          <a:bodyPr/>
          <a:lstStyle/>
          <a:p>
            <a:r>
              <a:rPr lang="en-US" dirty="0" err="1"/>
              <a:t>Downalding</a:t>
            </a:r>
            <a:r>
              <a:rPr lang="en-US" dirty="0"/>
              <a:t> and </a:t>
            </a:r>
            <a:r>
              <a:rPr lang="en-US" dirty="0" err="1"/>
              <a:t>isntalling</a:t>
            </a:r>
            <a:r>
              <a:rPr lang="en-US" dirty="0"/>
              <a:t> of </a:t>
            </a:r>
            <a:r>
              <a:rPr lang="en-US" dirty="0" err="1"/>
              <a:t>Virtualbox</a:t>
            </a:r>
            <a:r>
              <a:rPr lang="en-US" dirty="0"/>
              <a:t> and Windows server 2019</a:t>
            </a:r>
          </a:p>
          <a:p>
            <a:r>
              <a:rPr lang="en-US" dirty="0"/>
              <a:t>Configuring DC, DHCP, Network on the server</a:t>
            </a:r>
          </a:p>
          <a:p>
            <a:r>
              <a:rPr lang="en-US" dirty="0"/>
              <a:t>Automatically creating users on the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59151-AC30-D0C5-047C-2D9234CAC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202EF-F7CC-47DB-48B3-65AFB6D564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594FB-6BD1-53CF-DD63-15F52F61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81" y="44450"/>
            <a:ext cx="7827720" cy="589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26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FFE12-5B26-894C-779E-EEC56FBCE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D22BA-327C-2952-9062-96A0465BF9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99131-072A-6052-3E93-DD29C3D2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12" y="94435"/>
            <a:ext cx="7587069" cy="57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3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E60D9-BEFE-6816-1C00-735A75F87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15EA6-149F-FA1A-6F8D-BA4E1AE0CC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47BBE-8C0D-5000-BDC3-45BD563D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81" y="118996"/>
            <a:ext cx="9671567" cy="5361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E58A23-341A-A821-4905-FB4C78FB4579}"/>
              </a:ext>
            </a:extLst>
          </p:cNvPr>
          <p:cNvSpPr txBox="1"/>
          <p:nvPr/>
        </p:nvSpPr>
        <p:spPr>
          <a:xfrm>
            <a:off x="917011" y="5539549"/>
            <a:ext cx="9671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will create one external internet adapter (which will connect the network to internet) and one Internal, which will be responsible for the domain network</a:t>
            </a:r>
          </a:p>
        </p:txBody>
      </p:sp>
    </p:spTree>
    <p:extLst>
      <p:ext uri="{BB962C8B-B14F-4D97-AF65-F5344CB8AC3E}">
        <p14:creationId xmlns:p14="http://schemas.microsoft.com/office/powerpoint/2010/main" val="3433784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DF7B4-F715-E8A4-2197-D42057EE4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4AD71-6768-D34C-CB34-81ED2F3E1D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5A9E8-60C1-72A4-E636-5853F016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09" y="52929"/>
            <a:ext cx="8749430" cy="59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3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1AE54-F1C2-803D-3ACD-798597452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FB991-0EEC-E089-D2F6-F0185EFE14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863FB-CEBA-80B2-71F0-14D7B7F7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79" y="166757"/>
            <a:ext cx="8899221" cy="5547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2622C1-A72F-190F-220D-8EC855B01074}"/>
              </a:ext>
            </a:extLst>
          </p:cNvPr>
          <p:cNvSpPr txBox="1"/>
          <p:nvPr/>
        </p:nvSpPr>
        <p:spPr>
          <a:xfrm>
            <a:off x="1121079" y="5758935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Installing the Domain Controller feature on the server. </a:t>
            </a:r>
          </a:p>
        </p:txBody>
      </p:sp>
    </p:spTree>
    <p:extLst>
      <p:ext uri="{BB962C8B-B14F-4D97-AF65-F5344CB8AC3E}">
        <p14:creationId xmlns:p14="http://schemas.microsoft.com/office/powerpoint/2010/main" val="28033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81161-1689-69BB-C7D8-4F625537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64364-5EE1-240E-383D-EADF951AD7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D4B73-85E9-48B3-D733-A130641D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05" y="88580"/>
            <a:ext cx="9048790" cy="57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12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B7C71-E6DE-B205-00A9-4E2D2BEB0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A68CA-C462-4354-13C8-63BF3B8BE37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E6379-DDFB-38DD-025E-DB9D670F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74" y="70972"/>
            <a:ext cx="7806728" cy="58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95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E5AE-4BB7-9926-EB21-F2327FBF8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C87F-B495-46B6-BB49-7823C3BB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B32F40-92C9-5029-3D9B-9322D70B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90" y="68892"/>
            <a:ext cx="7336125" cy="578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40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55B66-5C84-A31E-7E78-93255E51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14939-1212-3518-AC8E-3D8A59C0D1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20817-87E2-3F61-7EE1-2EAFDA49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38" y="100208"/>
            <a:ext cx="7132373" cy="5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7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2DA1F-7BD3-E2D8-6176-9B143E9F4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66A5B-2E01-8FE0-8500-41803EE1C7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6C9A8-0484-24D9-BEB8-F799AF53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03" y="62630"/>
            <a:ext cx="6975360" cy="58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6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8F3A-429D-B395-3683-DC5398F82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C1190-C371-D6F7-87A8-356A63E75F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F8BB7-6706-7494-6E2B-90B6385E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9" y="212942"/>
            <a:ext cx="10994946" cy="5298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541730-744E-5369-B666-AE58C30EDD6D}"/>
              </a:ext>
            </a:extLst>
          </p:cNvPr>
          <p:cNvSpPr txBox="1"/>
          <p:nvPr/>
        </p:nvSpPr>
        <p:spPr>
          <a:xfrm>
            <a:off x="1014609" y="5624186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 can find download link on GitHub</a:t>
            </a:r>
          </a:p>
        </p:txBody>
      </p:sp>
    </p:spTree>
    <p:extLst>
      <p:ext uri="{BB962C8B-B14F-4D97-AF65-F5344CB8AC3E}">
        <p14:creationId xmlns:p14="http://schemas.microsoft.com/office/powerpoint/2010/main" val="4161353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8AE41-FCD4-4F9E-B16C-65941BF7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2FE0A-486B-7C96-4CA6-81D00208CC5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CA02C-ECC3-EEA9-6996-EE327591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25" y="-241047"/>
            <a:ext cx="7370236" cy="58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5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F5E8-5D10-B8CF-E5AC-F498D9812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8884-35CA-3DD2-BB01-F32718CBCB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6AEA8-D0C2-E600-DA27-A51CBBF8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16" y="62631"/>
            <a:ext cx="8912268" cy="58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77289-4193-1C9D-5A04-5A56E10A4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3A1C7-E3DF-3B93-CC02-40A67FD543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1F3F5-00CD-0F9F-CDB9-27F3F26A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37" y="70338"/>
            <a:ext cx="8766425" cy="57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7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A5BE-3816-FECA-050F-044422BF8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081A4-5F16-D301-8D2E-14052F2C28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C8F01-CAF8-5523-4B96-C04C973E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16" y="55492"/>
            <a:ext cx="7396372" cy="57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79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AFE43-7E5F-5562-4194-E58F3F2B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3D6F6-4105-001B-7939-6E00021E3C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33517-A9B1-1F04-5C6C-17C051976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83" y="108712"/>
            <a:ext cx="7674983" cy="570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9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E83C9-F6B4-43FA-E94E-6D75FB3D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E0A2D-1B1C-E114-2B7C-A90DAF4B9E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8B634-4ED3-9665-2FBE-EDB3D11C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07" y="41641"/>
            <a:ext cx="7559727" cy="590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7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EB16A-6B3C-22F5-14DE-26AC76D6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B9AE-0E2F-9B78-4C92-6F46AF37E8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B43B5-3CE3-FD29-F6DF-8608BE25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74" y="89031"/>
            <a:ext cx="7497123" cy="58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4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AB1DE-A48A-19E5-94FA-AD111CD66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7CDC6-057B-7976-7EB2-42032C9747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3CDAC-7AF3-2B5B-53AF-750FA505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37" y="78341"/>
            <a:ext cx="8083426" cy="58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29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11C6D-6E93-8EEE-88D4-5F915BC3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D7068-F985-0789-6BE5-B9C621BA45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61CC5-5262-A53D-41F9-634A958F7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22" y="49540"/>
            <a:ext cx="7802789" cy="58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50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42C51-0D08-4506-7CD6-69B06B09E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84B5D-6542-45B5-CCAC-15DA8DBAB9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5926F-3590-193D-EA51-E8856C353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90" y="65762"/>
            <a:ext cx="7111201" cy="59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8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3E639-8689-B70F-8B1F-9EA47935E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576EF-2732-5B72-2F43-99F722BE3A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A7CF7-A319-B182-D6A9-6FF34502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99" y="102693"/>
            <a:ext cx="7540667" cy="5381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90E3A1-E5BC-598E-8D21-325F14485006}"/>
              </a:ext>
            </a:extLst>
          </p:cNvPr>
          <p:cNvSpPr txBox="1"/>
          <p:nvPr/>
        </p:nvSpPr>
        <p:spPr>
          <a:xfrm>
            <a:off x="1033399" y="5574269"/>
            <a:ext cx="930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 will also need ISO files for Windows Server and Win 11. Link as in the GitHub profile.</a:t>
            </a:r>
          </a:p>
        </p:txBody>
      </p:sp>
    </p:spTree>
    <p:extLst>
      <p:ext uri="{BB962C8B-B14F-4D97-AF65-F5344CB8AC3E}">
        <p14:creationId xmlns:p14="http://schemas.microsoft.com/office/powerpoint/2010/main" val="362955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EA83D-F3E0-9B69-39CD-007CDCB95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EE891-D597-690C-69D6-9C5EF6735B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78B8D-9997-C8C0-5073-CE0035F9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66" y="89030"/>
            <a:ext cx="7485326" cy="58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19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F6B74-6B41-9658-770C-286003474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3F6B7-3F9C-9C07-9FCC-54A54FFF48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075D8-80F3-1766-5BD3-BC2D6819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27" y="63304"/>
            <a:ext cx="9876119" cy="49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1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28A4C-9430-D53F-08D7-094326F2F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D8B1F-79F4-1AB0-F5A6-13BEC59B5C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5C938-017B-9E6F-FFB4-AE661805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64" y="75732"/>
            <a:ext cx="7162931" cy="587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97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4C9F-4E5A-96F6-F49F-144118BFF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A5775-CB27-6A6F-1DAB-1A6E67CFF4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85064-FD74-E6B0-1FFA-0CDD6E75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76" y="57683"/>
            <a:ext cx="8229530" cy="58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03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CB654-D15C-0A5A-AB32-540808B5C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7D180-0177-BA12-DB5D-0FB0A122EC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50D66-9932-E5B1-17EF-A96166ED6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96" y="56271"/>
            <a:ext cx="4045395" cy="58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86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2D104-05F0-046C-AA69-4D226D86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29C7B-E588-F21A-FD81-C05AE56D06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20EA9-2FF3-5FBE-ED60-73A8604A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55" y="89092"/>
            <a:ext cx="8268956" cy="583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86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921B3-4F2A-74EF-A38C-B8B8F2FA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7132F-B25C-EE72-7A76-A3E8F10971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6318-4BAA-A1D1-5E33-D13534BA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48" y="70157"/>
            <a:ext cx="7952369" cy="56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7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C28D-9129-B63A-0E7B-7D9158D2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632E-AA1F-DE2F-AB0A-407DD8E0761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6DF15-0D41-07D3-827D-07D577361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13" y="130525"/>
            <a:ext cx="7543518" cy="558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57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EDE0D-7D27-6AB8-57DD-D056C1295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37E0E-467F-E98C-EC3E-8EB40556F0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8F4E0-F7BC-E035-5EE5-58B571C4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56" y="113299"/>
            <a:ext cx="7865692" cy="583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8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65D5-8C7F-02DA-0E69-27B4FC0E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FF32-3C5B-D1A4-E131-DC1063D438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FC725-A6C8-6C82-86DD-FF9936EE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34" y="262487"/>
            <a:ext cx="9810220" cy="55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1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CC11-0B17-1ECE-08BD-354BF4E84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5C3FF-9717-359F-A0DB-1D128C00D1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655B6-FC1E-37D6-7987-A51EA9A2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60" y="50393"/>
            <a:ext cx="9335803" cy="5410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BCE0B8-B5E0-6C04-F52E-CB076CF2A42B}"/>
              </a:ext>
            </a:extLst>
          </p:cNvPr>
          <p:cNvSpPr txBox="1"/>
          <p:nvPr/>
        </p:nvSpPr>
        <p:spPr>
          <a:xfrm>
            <a:off x="977160" y="5630449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VirtualBox start with creating a new VM</a:t>
            </a:r>
          </a:p>
        </p:txBody>
      </p:sp>
    </p:spTree>
    <p:extLst>
      <p:ext uri="{BB962C8B-B14F-4D97-AF65-F5344CB8AC3E}">
        <p14:creationId xmlns:p14="http://schemas.microsoft.com/office/powerpoint/2010/main" val="641140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22D22-B035-1660-59AA-07654193C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8F9EC-2451-33D5-1DA0-8633890B90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5AF0C-FFA6-5C7E-1AD4-87D73171E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99" y="86195"/>
            <a:ext cx="9809380" cy="57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38A27-4A17-9B71-27CB-BC3D2965A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C57D0-220F-DAEC-5A44-B0622CA1B5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86779-434F-7C1F-793C-777B3B6D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71" y="94603"/>
            <a:ext cx="8555277" cy="58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6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B9BCC-D8A3-EC14-6076-1EB2562A7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4FD25-01AF-39CF-39DE-9DF1D4B65D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F01CA-8241-577F-0A04-170A5007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24" y="65923"/>
            <a:ext cx="9140744" cy="58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44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8CD342-50C4-441F-B4A3-7D5ADB0571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DD27D0-5B6E-4A0E-95B2-BB37F9D8861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FAE0208-DBD5-43E1-AC6B-D2AD9623F0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236</Words>
  <Application>Microsoft Office PowerPoint</Application>
  <PresentationFormat>Widescreen</PresentationFormat>
  <Paragraphs>63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Tisa Offc Serif Pro</vt:lpstr>
      <vt:lpstr>Univers Light</vt:lpstr>
      <vt:lpstr>Custom</vt:lpstr>
      <vt:lpstr>Installing a Domain controller for an Active directory lab exercise</vt:lpstr>
      <vt:lpstr>What is icluded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Admin</dc:creator>
  <cp:lastModifiedBy>Admin</cp:lastModifiedBy>
  <cp:revision>5</cp:revision>
  <dcterms:created xsi:type="dcterms:W3CDTF">2024-01-11T18:09:01Z</dcterms:created>
  <dcterms:modified xsi:type="dcterms:W3CDTF">2025-03-06T17:01:59Z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